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7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B9C23DB-28CB-4855-80CF-C0BC5DB4BBAC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D6BF706-5187-4AD5-89CD-B4DAA42C7249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71448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23DB-28CB-4855-80CF-C0BC5DB4BBAC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BF706-5187-4AD5-89CD-B4DAA42C7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53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23DB-28CB-4855-80CF-C0BC5DB4BBAC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BF706-5187-4AD5-89CD-B4DAA42C7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964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23DB-28CB-4855-80CF-C0BC5DB4BBAC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BF706-5187-4AD5-89CD-B4DAA42C7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790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9C23DB-28CB-4855-80CF-C0BC5DB4BBAC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6BF706-5187-4AD5-89CD-B4DAA42C7249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962813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23DB-28CB-4855-80CF-C0BC5DB4BBAC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BF706-5187-4AD5-89CD-B4DAA42C7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9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23DB-28CB-4855-80CF-C0BC5DB4BBAC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BF706-5187-4AD5-89CD-B4DAA42C7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789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23DB-28CB-4855-80CF-C0BC5DB4BBAC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BF706-5187-4AD5-89CD-B4DAA42C7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044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23DB-28CB-4855-80CF-C0BC5DB4BBAC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BF706-5187-4AD5-89CD-B4DAA42C7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05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9C23DB-28CB-4855-80CF-C0BC5DB4BBAC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6BF706-5187-4AD5-89CD-B4DAA42C7249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129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9C23DB-28CB-4855-80CF-C0BC5DB4BBAC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6BF706-5187-4AD5-89CD-B4DAA42C7249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640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B9C23DB-28CB-4855-80CF-C0BC5DB4BBAC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D6BF706-5187-4AD5-89CD-B4DAA42C7249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7343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CF6868-FFB4-4542-A271-06CBE7BCB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STEPHEN CRANE (1871 – 1900)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432D07-D673-442E-ADAB-98F3823D3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28492"/>
            <a:ext cx="10058400" cy="4788331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GB" sz="2400" dirty="0"/>
              <a:t>American poet, short-story writer and journalist </a:t>
            </a:r>
            <a:r>
              <a:rPr lang="en-GB" sz="1400" dirty="0"/>
              <a:t>(</a:t>
            </a:r>
            <a:r>
              <a:rPr lang="en-GB" sz="1400" dirty="0" err="1"/>
              <a:t>tady</a:t>
            </a:r>
            <a:r>
              <a:rPr lang="en-GB" sz="1400" dirty="0"/>
              <a:t> </a:t>
            </a:r>
            <a:r>
              <a:rPr lang="en-GB" sz="1400" dirty="0" err="1"/>
              <a:t>říct</a:t>
            </a:r>
            <a:r>
              <a:rPr lang="en-GB" sz="1400" dirty="0"/>
              <a:t> </a:t>
            </a:r>
            <a:r>
              <a:rPr lang="en-GB" sz="1400" dirty="0" err="1"/>
              <a:t>žánry</a:t>
            </a:r>
            <a:r>
              <a:rPr lang="en-GB" sz="1400" dirty="0"/>
              <a:t> – </a:t>
            </a:r>
            <a:r>
              <a:rPr lang="en-GB" sz="1400" dirty="0" err="1"/>
              <a:t>realismus</a:t>
            </a:r>
            <a:r>
              <a:rPr lang="en-GB" sz="1400" dirty="0"/>
              <a:t>, </a:t>
            </a:r>
            <a:r>
              <a:rPr lang="en-GB" sz="1400" dirty="0" err="1"/>
              <a:t>naturalismus</a:t>
            </a:r>
            <a:r>
              <a:rPr lang="en-GB" sz="1400" dirty="0"/>
              <a:t>, </a:t>
            </a:r>
            <a:r>
              <a:rPr lang="en-GB" sz="1400" dirty="0" err="1"/>
              <a:t>impresionismus</a:t>
            </a:r>
            <a:r>
              <a:rPr lang="en-GB" sz="1400" dirty="0"/>
              <a:t>)</a:t>
            </a:r>
            <a:endParaRPr lang="en-GB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GB" sz="2400" dirty="0"/>
              <a:t>His parents were writers of religious articles and two of his brother were journalists. </a:t>
            </a:r>
            <a:r>
              <a:rPr lang="en-GB" sz="1400" dirty="0"/>
              <a:t>(</a:t>
            </a:r>
            <a:r>
              <a:rPr lang="en-GB" sz="1400" dirty="0" err="1"/>
              <a:t>i</a:t>
            </a:r>
            <a:r>
              <a:rPr lang="en-GB" sz="1400" dirty="0"/>
              <a:t> on se </a:t>
            </a:r>
            <a:r>
              <a:rPr lang="en-GB" sz="1400" dirty="0" err="1"/>
              <a:t>věnoval</a:t>
            </a:r>
            <a:r>
              <a:rPr lang="en-GB" sz="1400" dirty="0"/>
              <a:t> </a:t>
            </a:r>
            <a:r>
              <a:rPr lang="en-GB" sz="1400" dirty="0" err="1"/>
              <a:t>novinám</a:t>
            </a:r>
            <a:r>
              <a:rPr lang="en-GB" sz="1400" dirty="0"/>
              <a:t> – </a:t>
            </a:r>
            <a:r>
              <a:rPr lang="en-GB" sz="1400" dirty="0" err="1"/>
              <a:t>nechal</a:t>
            </a:r>
            <a:r>
              <a:rPr lang="en-GB" sz="1400" dirty="0"/>
              <a:t> </a:t>
            </a:r>
            <a:r>
              <a:rPr lang="en-GB" sz="1400" dirty="0" err="1"/>
              <a:t>školy</a:t>
            </a:r>
            <a:r>
              <a:rPr lang="en-GB" sz="1400" dirty="0"/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2400" dirty="0"/>
              <a:t>War reporter (Cuba, Greek)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2400" dirty="0"/>
              <a:t>Died of tuberculosis at the age of 28</a:t>
            </a:r>
          </a:p>
          <a:p>
            <a:pPr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GB" sz="2400" dirty="0"/>
              <a:t>Other works: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000" dirty="0"/>
              <a:t> Maggie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000" dirty="0"/>
              <a:t> The Red Badge of Courage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000" dirty="0"/>
              <a:t> The Open Boat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1600" dirty="0"/>
              <a:t>published in 1897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1600" dirty="0"/>
              <a:t> based on Crane‘s own experience</a:t>
            </a:r>
          </a:p>
        </p:txBody>
      </p:sp>
    </p:spTree>
    <p:extLst>
      <p:ext uri="{BB962C8B-B14F-4D97-AF65-F5344CB8AC3E}">
        <p14:creationId xmlns:p14="http://schemas.microsoft.com/office/powerpoint/2010/main" val="1615546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9AD0F-4317-4AAF-AC81-3D3822D7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29208"/>
            <a:ext cx="10058400" cy="850952"/>
          </a:xfrm>
        </p:spPr>
        <p:txBody>
          <a:bodyPr/>
          <a:lstStyle/>
          <a:p>
            <a:r>
              <a:rPr lang="cs-CZ" dirty="0"/>
              <a:t>NATURALISM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883F0B-9722-4DCE-8C05-43A8EF436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80159"/>
            <a:ext cx="10792408" cy="5232607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GB" sz="2400" dirty="0"/>
              <a:t>Late 19th and early 20th centuries (originated in France)</a:t>
            </a:r>
          </a:p>
          <a:p>
            <a:pPr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GB" sz="2400" dirty="0"/>
              <a:t>Developed from the realism movement</a:t>
            </a:r>
            <a:endParaRPr lang="en-GB" sz="2200" dirty="0"/>
          </a:p>
          <a:p>
            <a:pPr marL="625475" lvl="1" indent="-182563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GB" sz="2200" dirty="0"/>
              <a:t> Realism attempted to show subjects as they actually were, honestly and naturally </a:t>
            </a:r>
          </a:p>
          <a:p>
            <a:pPr marL="625475" lvl="1" indent="-182563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GB" sz="2200" dirty="0"/>
              <a:t> Naturalism added scientific principles of objectivity and detachment</a:t>
            </a:r>
          </a:p>
          <a:p>
            <a:pPr marL="625475" lvl="1" indent="-182563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GB" sz="2200" dirty="0"/>
              <a:t> </a:t>
            </a:r>
            <a:r>
              <a:rPr lang="en-GB" sz="2200" b="1" dirty="0"/>
              <a:t>Characters</a:t>
            </a:r>
            <a:r>
              <a:rPr lang="en-GB" sz="2200" dirty="0"/>
              <a:t>: realism – middle-classes </a:t>
            </a:r>
            <a:r>
              <a:rPr lang="en-GB" sz="2200" b="1" i="0" dirty="0"/>
              <a:t>X</a:t>
            </a:r>
            <a:r>
              <a:rPr lang="en-GB" sz="2200" dirty="0"/>
              <a:t> naturalism – lower-classes</a:t>
            </a:r>
          </a:p>
          <a:p>
            <a:pPr marL="625475" lvl="1" indent="-182563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GB" sz="2200" dirty="0"/>
              <a:t> </a:t>
            </a:r>
            <a:r>
              <a:rPr lang="en-GB" sz="2200" b="1" dirty="0"/>
              <a:t>Themes</a:t>
            </a:r>
            <a:r>
              <a:rPr lang="en-GB" sz="2200" dirty="0"/>
              <a:t>: realism – society, mobility, social classes </a:t>
            </a:r>
            <a:r>
              <a:rPr lang="en-GB" sz="2200" b="1" i="0" dirty="0"/>
              <a:t>X</a:t>
            </a:r>
            <a:r>
              <a:rPr lang="en-GB" sz="2200" dirty="0"/>
              <a:t> naturalism – violence, poverty, prostitution</a:t>
            </a:r>
          </a:p>
          <a:p>
            <a:pPr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GB" sz="2400" dirty="0"/>
              <a:t>It assumes that people have little or no control over what happens to them</a:t>
            </a:r>
          </a:p>
          <a:p>
            <a:pPr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GB" sz="2400" dirty="0"/>
              <a:t>Individuals are influenced by internal and external forces which control their destiny</a:t>
            </a:r>
          </a:p>
          <a:p>
            <a:pPr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GB" sz="2400" dirty="0"/>
              <a:t>Without moral judgement</a:t>
            </a:r>
          </a:p>
          <a:p>
            <a:pPr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GB" sz="2400" dirty="0"/>
              <a:t>Writers: Frank Norris, Stephen Crane, Hamlin Garland, Jack London, Theodore Dreiser</a:t>
            </a:r>
          </a:p>
        </p:txBody>
      </p:sp>
    </p:spTree>
    <p:extLst>
      <p:ext uri="{BB962C8B-B14F-4D97-AF65-F5344CB8AC3E}">
        <p14:creationId xmlns:p14="http://schemas.microsoft.com/office/powerpoint/2010/main" val="4014653479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156</TotalTime>
  <Words>205</Words>
  <Application>Microsoft Office PowerPoint</Application>
  <PresentationFormat>Širokoúhlá obrazovka</PresentationFormat>
  <Paragraphs>22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Courier New</vt:lpstr>
      <vt:lpstr>Franklin Gothic Book</vt:lpstr>
      <vt:lpstr>Oříznutí</vt:lpstr>
      <vt:lpstr>STEPHEN CRANE (1871 – 1900)</vt:lpstr>
      <vt:lpstr>NATURALISM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Stephen Crane</dc:title>
  <dc:creator>Zuzana Alková</dc:creator>
  <cp:lastModifiedBy>iki oklo</cp:lastModifiedBy>
  <cp:revision>15</cp:revision>
  <dcterms:created xsi:type="dcterms:W3CDTF">2019-11-09T11:37:47Z</dcterms:created>
  <dcterms:modified xsi:type="dcterms:W3CDTF">2019-11-10T11:03:48Z</dcterms:modified>
</cp:coreProperties>
</file>