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F8689C76-8634-4D62-84A1-52F6910F54E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FD22050-7648-4FD2-B458-104F06D8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512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9C76-8634-4D62-84A1-52F6910F54E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22050-7648-4FD2-B458-104F06D8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55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9C76-8634-4D62-84A1-52F6910F54E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22050-7648-4FD2-B458-104F06D8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356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9C76-8634-4D62-84A1-52F6910F54E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22050-7648-4FD2-B458-104F06D8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620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8689C76-8634-4D62-84A1-52F6910F54E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1FD22050-7648-4FD2-B458-104F06D8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614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9C76-8634-4D62-84A1-52F6910F54E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22050-7648-4FD2-B458-104F06D8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492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9C76-8634-4D62-84A1-52F6910F54E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22050-7648-4FD2-B458-104F06D8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025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9C76-8634-4D62-84A1-52F6910F54E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22050-7648-4FD2-B458-104F06D8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053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9C76-8634-4D62-84A1-52F6910F54E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22050-7648-4FD2-B458-104F06D8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635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9C76-8634-4D62-84A1-52F6910F54E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1FD22050-7648-4FD2-B458-104F06D8DD89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11727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F8689C76-8634-4D62-84A1-52F6910F54E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1FD22050-7648-4FD2-B458-104F06D8DD89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66442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8689C76-8634-4D62-84A1-52F6910F54E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FD22050-7648-4FD2-B458-104F06D8DD8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374129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orkaway.info/" TargetMode="Externa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18D0EA-1587-4E8D-A31A-BE81AF36C5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4362" y="1430863"/>
            <a:ext cx="9068586" cy="2590800"/>
          </a:xfrm>
        </p:spPr>
        <p:txBody>
          <a:bodyPr/>
          <a:lstStyle/>
          <a:p>
            <a:r>
              <a:rPr lang="en-GB" sz="6600" dirty="0"/>
              <a:t>Jobs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B2F8BF9-D067-449D-B0FB-82952AA7A0D3}"/>
              </a:ext>
            </a:extLst>
          </p:cNvPr>
          <p:cNvSpPr txBox="1"/>
          <p:nvPr/>
        </p:nvSpPr>
        <p:spPr>
          <a:xfrm>
            <a:off x="986968" y="2959834"/>
            <a:ext cx="102180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600" dirty="0">
                <a:latin typeface="+mj-lt"/>
              </a:rPr>
              <a:t>IN</a:t>
            </a:r>
            <a:br>
              <a:rPr lang="cs-CZ" sz="6600" dirty="0">
                <a:latin typeface="+mj-lt"/>
              </a:rPr>
            </a:br>
            <a:r>
              <a:rPr lang="cs-CZ" sz="6600" dirty="0">
                <a:latin typeface="+mj-lt"/>
              </a:rPr>
              <a:t>FOREIGN COUNTRIES</a:t>
            </a:r>
            <a:endParaRPr lang="en-GB" sz="6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4130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4B021-4C7A-46A8-9B84-4CDAA2292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19100"/>
            <a:ext cx="10058400" cy="1371600"/>
          </a:xfrm>
        </p:spPr>
        <p:txBody>
          <a:bodyPr/>
          <a:lstStyle/>
          <a:p>
            <a:r>
              <a:rPr lang="cs-CZ" sz="4000" spc="300" dirty="0"/>
              <a:t>WWW</a:t>
            </a:r>
            <a:r>
              <a:rPr lang="cs-CZ" spc="300" dirty="0"/>
              <a:t>.WORKAWAY.</a:t>
            </a:r>
            <a:r>
              <a:rPr lang="cs-CZ" sz="4000" spc="300" dirty="0"/>
              <a:t>INFO</a:t>
            </a:r>
            <a:endParaRPr lang="en-GB" spc="3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B2246A-4CB2-4DE0-BA57-17E686D55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57350"/>
            <a:ext cx="10058400" cy="478155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400" b="1" dirty="0"/>
              <a:t> </a:t>
            </a:r>
            <a:r>
              <a:rPr lang="en-GB" sz="2400" b="1" dirty="0"/>
              <a:t>Why?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000" dirty="0"/>
              <a:t>To save money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000" dirty="0"/>
              <a:t>To get the best experience from foreign country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000" dirty="0"/>
              <a:t>To make friends from all over the world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000" dirty="0"/>
              <a:t>And 1000+ other reasons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b="1" dirty="0"/>
              <a:t> </a:t>
            </a:r>
            <a:r>
              <a:rPr lang="en-GB" sz="2400" b="1" dirty="0"/>
              <a:t>How it works?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000" dirty="0"/>
              <a:t>Traveller + Host = </a:t>
            </a:r>
            <a:r>
              <a:rPr lang="en-GB" sz="3600" dirty="0">
                <a:cs typeface="Times New Roman" panose="02020603050405020304" pitchFamily="18" charset="0"/>
              </a:rPr>
              <a:t>☺</a:t>
            </a:r>
            <a:endParaRPr lang="en-GB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000" dirty="0"/>
              <a:t>Host – someone who is seeking help (families, individuals, organizations, projects, …)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sz="2400" b="1" dirty="0"/>
              <a:t> What can I get?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000" dirty="0"/>
              <a:t>Free food and accommodation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000" dirty="0"/>
              <a:t>Salary</a:t>
            </a:r>
          </a:p>
        </p:txBody>
      </p:sp>
    </p:spTree>
    <p:extLst>
      <p:ext uri="{BB962C8B-B14F-4D97-AF65-F5344CB8AC3E}">
        <p14:creationId xmlns:p14="http://schemas.microsoft.com/office/powerpoint/2010/main" val="289976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 descr="Obsah obrázku osoba, stojící, interiér, budova&#10;&#10;Popis byl vytvořen automaticky">
            <a:extLst>
              <a:ext uri="{FF2B5EF4-FFF2-40B4-BE49-F238E27FC236}">
                <a16:creationId xmlns:a16="http://schemas.microsoft.com/office/drawing/2014/main" id="{389D61F8-801C-4EA6-B2AC-2B4816BED1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047" y="3198626"/>
            <a:ext cx="5000625" cy="3014663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27C90228-BB83-4A92-A772-C4934A928A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5323" y="3319648"/>
            <a:ext cx="4575460" cy="3048318"/>
          </a:xfrm>
          <a:prstGeom prst="rect">
            <a:avLst/>
          </a:prstGeom>
        </p:spPr>
      </p:pic>
      <p:pic>
        <p:nvPicPr>
          <p:cNvPr id="15" name="Zástupný obsah 8" descr="Obsah obrázku exteriér, osoba, strom, země&#10;&#10;Popis byl vytvořen automaticky">
            <a:extLst>
              <a:ext uri="{FF2B5EF4-FFF2-40B4-BE49-F238E27FC236}">
                <a16:creationId xmlns:a16="http://schemas.microsoft.com/office/drawing/2014/main" id="{BE1D6DDD-21CB-40B0-AF9C-7C3A24114E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1756" y="1532057"/>
            <a:ext cx="4113235" cy="2740369"/>
          </a:xfrm>
          <a:prstGeom prst="rect">
            <a:avLst/>
          </a:prstGeom>
        </p:spPr>
      </p:pic>
      <p:pic>
        <p:nvPicPr>
          <p:cNvPr id="16" name="Obrázek 15" descr="Obsah obrázku osoba, exteriér, dav, lidé&#10;&#10;Popis byl vytvořen automaticky">
            <a:extLst>
              <a:ext uri="{FF2B5EF4-FFF2-40B4-BE49-F238E27FC236}">
                <a16:creationId xmlns:a16="http://schemas.microsoft.com/office/drawing/2014/main" id="{47473DA5-AC2F-45D0-8C94-FF6C726FE52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399" y="504825"/>
            <a:ext cx="4572000" cy="2924175"/>
          </a:xfrm>
          <a:prstGeom prst="rect">
            <a:avLst/>
          </a:prstGeom>
        </p:spPr>
      </p:pic>
      <p:sp>
        <p:nvSpPr>
          <p:cNvPr id="19" name="TextovéPole 18">
            <a:extLst>
              <a:ext uri="{FF2B5EF4-FFF2-40B4-BE49-F238E27FC236}">
                <a16:creationId xmlns:a16="http://schemas.microsoft.com/office/drawing/2014/main" id="{94A9E777-5BCE-4924-883D-99BD09B65CD5}"/>
              </a:ext>
            </a:extLst>
          </p:cNvPr>
          <p:cNvSpPr txBox="1"/>
          <p:nvPr/>
        </p:nvSpPr>
        <p:spPr>
          <a:xfrm>
            <a:off x="793347" y="680997"/>
            <a:ext cx="6055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00B05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https://www.workaway.info/</a:t>
            </a:r>
            <a:endParaRPr lang="cs-CZ" sz="3600" dirty="0">
              <a:solidFill>
                <a:srgbClr val="00B05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5520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75</TotalTime>
  <Words>80</Words>
  <Application>Microsoft Office PowerPoint</Application>
  <PresentationFormat>Širokoúhlá obrazovka</PresentationFormat>
  <Paragraphs>15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Courier New</vt:lpstr>
      <vt:lpstr>Garamond</vt:lpstr>
      <vt:lpstr>Savon</vt:lpstr>
      <vt:lpstr>Jobs</vt:lpstr>
      <vt:lpstr>WWW.WORKAWAY.INFO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Jobs</dc:title>
  <dc:creator>Zuzana Alková</dc:creator>
  <cp:lastModifiedBy>Zuzana Alková</cp:lastModifiedBy>
  <cp:revision>6</cp:revision>
  <dcterms:created xsi:type="dcterms:W3CDTF">2019-05-08T19:29:37Z</dcterms:created>
  <dcterms:modified xsi:type="dcterms:W3CDTF">2019-05-08T20:45:02Z</dcterms:modified>
</cp:coreProperties>
</file>